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84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7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25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7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0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3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4C13-E0F1-BB4F-B945-5E77C536D240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1C3A-08C4-AC45-ABB6-8EDABB95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501" y="1145647"/>
            <a:ext cx="8557392" cy="1031374"/>
          </a:xfrm>
        </p:spPr>
        <p:txBody>
          <a:bodyPr>
            <a:noAutofit/>
          </a:bodyPr>
          <a:lstStyle/>
          <a:p>
            <a:r>
              <a:rPr lang="en-US" sz="6600" dirty="0">
                <a:latin typeface="Chalkboard"/>
                <a:cs typeface="Chalkboard"/>
              </a:rPr>
              <a:t>Community Yard Sale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83" y="6056462"/>
            <a:ext cx="8557392" cy="100373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Please contact: Cathy Morrow @ 989-390-4975 </a:t>
            </a:r>
          </a:p>
          <a:p>
            <a:r>
              <a:rPr lang="en-US" sz="2000" dirty="0">
                <a:solidFill>
                  <a:schemeClr val="tx1"/>
                </a:solidFill>
              </a:rPr>
              <a:t>To rent a space for only $5.00 per day.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501" y="151182"/>
            <a:ext cx="117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Friends of: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72511" y="142559"/>
            <a:ext cx="721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Beaver Creek Fire Department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02419" y="895799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halkboard"/>
                <a:cs typeface="Chalkboard"/>
              </a:rPr>
              <a:t>Fifth Annual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379" y="2518403"/>
            <a:ext cx="1047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JULY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2992" y="2212657"/>
            <a:ext cx="17027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Sat. 1st</a:t>
            </a:r>
          </a:p>
          <a:p>
            <a:r>
              <a:rPr lang="en-US" sz="3600"/>
              <a:t>Sun 2nd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01" y="3514416"/>
            <a:ext cx="3824739" cy="2542046"/>
          </a:xfrm>
          <a:prstGeom prst="rect">
            <a:avLst/>
          </a:prstGeom>
        </p:spPr>
      </p:pic>
      <p:pic>
        <p:nvPicPr>
          <p:cNvPr id="10" name="Picture 9" descr="yard s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20" y="2237493"/>
            <a:ext cx="3704473" cy="26091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32653" y="5230901"/>
            <a:ext cx="4052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8:00 AM to 6</a:t>
            </a:r>
            <a:r>
              <a:rPr lang="en-US" sz="2400"/>
              <a:t>:00 PM </a:t>
            </a:r>
            <a:r>
              <a:rPr lang="en-US" sz="2400" dirty="0"/>
              <a:t>each day</a:t>
            </a:r>
          </a:p>
        </p:txBody>
      </p:sp>
    </p:spTree>
    <p:extLst>
      <p:ext uri="{BB962C8B-B14F-4D97-AF65-F5344CB8AC3E}">
        <p14:creationId xmlns:p14="http://schemas.microsoft.com/office/powerpoint/2010/main" val="4222504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43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Chalkboard</vt:lpstr>
      <vt:lpstr>Office Theme</vt:lpstr>
      <vt:lpstr>Community Yard Sale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Yard Sale</dc:title>
  <dc:creator>User</dc:creator>
  <cp:lastModifiedBy>Patricia Larson</cp:lastModifiedBy>
  <cp:revision>15</cp:revision>
  <cp:lastPrinted>2019-05-30T11:07:18Z</cp:lastPrinted>
  <dcterms:created xsi:type="dcterms:W3CDTF">2019-05-29T16:56:34Z</dcterms:created>
  <dcterms:modified xsi:type="dcterms:W3CDTF">2023-06-07T19:24:53Z</dcterms:modified>
</cp:coreProperties>
</file>